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sldIdLst>
    <p:sldId id="257" r:id="rId2"/>
  </p:sldIdLst>
  <p:sldSz cx="7199313" cy="12960350"/>
  <p:notesSz cx="6858000" cy="9144000"/>
  <p:defaultTextStyle>
    <a:defPPr>
      <a:defRPr lang="pt-BR"/>
    </a:defPPr>
    <a:lvl1pPr marL="0" algn="l" defTabSz="1042352" rtl="0" eaLnBrk="1" latinLnBrk="0" hangingPunct="1">
      <a:defRPr sz="2051" kern="1200">
        <a:solidFill>
          <a:schemeClr val="tx1"/>
        </a:solidFill>
        <a:latin typeface="+mn-lt"/>
        <a:ea typeface="+mn-ea"/>
        <a:cs typeface="+mn-cs"/>
      </a:defRPr>
    </a:lvl1pPr>
    <a:lvl2pPr marL="521177" algn="l" defTabSz="1042352" rtl="0" eaLnBrk="1" latinLnBrk="0" hangingPunct="1">
      <a:defRPr sz="2051" kern="1200">
        <a:solidFill>
          <a:schemeClr val="tx1"/>
        </a:solidFill>
        <a:latin typeface="+mn-lt"/>
        <a:ea typeface="+mn-ea"/>
        <a:cs typeface="+mn-cs"/>
      </a:defRPr>
    </a:lvl2pPr>
    <a:lvl3pPr marL="1042352" algn="l" defTabSz="1042352" rtl="0" eaLnBrk="1" latinLnBrk="0" hangingPunct="1">
      <a:defRPr sz="2051" kern="1200">
        <a:solidFill>
          <a:schemeClr val="tx1"/>
        </a:solidFill>
        <a:latin typeface="+mn-lt"/>
        <a:ea typeface="+mn-ea"/>
        <a:cs typeface="+mn-cs"/>
      </a:defRPr>
    </a:lvl3pPr>
    <a:lvl4pPr marL="1563529" algn="l" defTabSz="1042352" rtl="0" eaLnBrk="1" latinLnBrk="0" hangingPunct="1">
      <a:defRPr sz="2051" kern="1200">
        <a:solidFill>
          <a:schemeClr val="tx1"/>
        </a:solidFill>
        <a:latin typeface="+mn-lt"/>
        <a:ea typeface="+mn-ea"/>
        <a:cs typeface="+mn-cs"/>
      </a:defRPr>
    </a:lvl4pPr>
    <a:lvl5pPr marL="2084706" algn="l" defTabSz="1042352" rtl="0" eaLnBrk="1" latinLnBrk="0" hangingPunct="1">
      <a:defRPr sz="2051" kern="1200">
        <a:solidFill>
          <a:schemeClr val="tx1"/>
        </a:solidFill>
        <a:latin typeface="+mn-lt"/>
        <a:ea typeface="+mn-ea"/>
        <a:cs typeface="+mn-cs"/>
      </a:defRPr>
    </a:lvl5pPr>
    <a:lvl6pPr marL="2605881" algn="l" defTabSz="1042352" rtl="0" eaLnBrk="1" latinLnBrk="0" hangingPunct="1">
      <a:defRPr sz="2051" kern="1200">
        <a:solidFill>
          <a:schemeClr val="tx1"/>
        </a:solidFill>
        <a:latin typeface="+mn-lt"/>
        <a:ea typeface="+mn-ea"/>
        <a:cs typeface="+mn-cs"/>
      </a:defRPr>
    </a:lvl6pPr>
    <a:lvl7pPr marL="3127058" algn="l" defTabSz="1042352" rtl="0" eaLnBrk="1" latinLnBrk="0" hangingPunct="1">
      <a:defRPr sz="2051" kern="1200">
        <a:solidFill>
          <a:schemeClr val="tx1"/>
        </a:solidFill>
        <a:latin typeface="+mn-lt"/>
        <a:ea typeface="+mn-ea"/>
        <a:cs typeface="+mn-cs"/>
      </a:defRPr>
    </a:lvl7pPr>
    <a:lvl8pPr marL="3648234" algn="l" defTabSz="1042352" rtl="0" eaLnBrk="1" latinLnBrk="0" hangingPunct="1">
      <a:defRPr sz="2051" kern="1200">
        <a:solidFill>
          <a:schemeClr val="tx1"/>
        </a:solidFill>
        <a:latin typeface="+mn-lt"/>
        <a:ea typeface="+mn-ea"/>
        <a:cs typeface="+mn-cs"/>
      </a:defRPr>
    </a:lvl8pPr>
    <a:lvl9pPr marL="4169410" algn="l" defTabSz="1042352" rtl="0" eaLnBrk="1" latinLnBrk="0" hangingPunct="1">
      <a:defRPr sz="20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3" userDrawn="1">
          <p15:clr>
            <a:srgbClr val="A4A3A4"/>
          </p15:clr>
        </p15:guide>
        <p15:guide id="2" pos="22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1E0B"/>
    <a:srgbClr val="33CC33"/>
    <a:srgbClr val="006EC0"/>
    <a:srgbClr val="005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1620" y="32"/>
      </p:cViewPr>
      <p:guideLst>
        <p:guide orient="horz" pos="4083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952" y="4026113"/>
            <a:ext cx="6119416" cy="277807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9899" y="7344198"/>
            <a:ext cx="5039519" cy="331209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15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3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4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66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0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49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1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32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456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92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8496991" y="3270094"/>
            <a:ext cx="5739453" cy="6966788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6132" y="3270094"/>
            <a:ext cx="17100868" cy="6966788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1455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0543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8701" y="8328227"/>
            <a:ext cx="6119416" cy="2574070"/>
          </a:xfrm>
        </p:spPr>
        <p:txBody>
          <a:bodyPr anchor="t"/>
          <a:lstStyle>
            <a:lvl1pPr algn="l">
              <a:defRPr sz="2988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68701" y="5493157"/>
            <a:ext cx="6119416" cy="2835074"/>
          </a:xfrm>
        </p:spPr>
        <p:txBody>
          <a:bodyPr anchor="b"/>
          <a:lstStyle>
            <a:lvl1pPr marL="0" indent="0">
              <a:buNone/>
              <a:defRPr sz="1502">
                <a:solidFill>
                  <a:schemeClr val="tx1">
                    <a:tint val="75000"/>
                  </a:schemeClr>
                </a:solidFill>
              </a:defRPr>
            </a:lvl1pPr>
            <a:lvl2pPr marL="341578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2pPr>
            <a:lvl3pPr marL="683156" indent="0">
              <a:buNone/>
              <a:defRPr sz="1201">
                <a:solidFill>
                  <a:schemeClr val="tx1">
                    <a:tint val="75000"/>
                  </a:schemeClr>
                </a:solidFill>
              </a:defRPr>
            </a:lvl3pPr>
            <a:lvl4pPr marL="1024735" indent="0">
              <a:buNone/>
              <a:defRPr sz="1043">
                <a:solidFill>
                  <a:schemeClr val="tx1">
                    <a:tint val="75000"/>
                  </a:schemeClr>
                </a:solidFill>
              </a:defRPr>
            </a:lvl4pPr>
            <a:lvl5pPr marL="1366311" indent="0">
              <a:buNone/>
              <a:defRPr sz="1043">
                <a:solidFill>
                  <a:schemeClr val="tx1">
                    <a:tint val="75000"/>
                  </a:schemeClr>
                </a:solidFill>
              </a:defRPr>
            </a:lvl5pPr>
            <a:lvl6pPr marL="1707889" indent="0">
              <a:buNone/>
              <a:defRPr sz="1043">
                <a:solidFill>
                  <a:schemeClr val="tx1">
                    <a:tint val="75000"/>
                  </a:schemeClr>
                </a:solidFill>
              </a:defRPr>
            </a:lvl6pPr>
            <a:lvl7pPr marL="2049467" indent="0">
              <a:buNone/>
              <a:defRPr sz="1043">
                <a:solidFill>
                  <a:schemeClr val="tx1">
                    <a:tint val="75000"/>
                  </a:schemeClr>
                </a:solidFill>
              </a:defRPr>
            </a:lvl7pPr>
            <a:lvl8pPr marL="2391045" indent="0">
              <a:buNone/>
              <a:defRPr sz="1043">
                <a:solidFill>
                  <a:schemeClr val="tx1">
                    <a:tint val="75000"/>
                  </a:schemeClr>
                </a:solidFill>
              </a:defRPr>
            </a:lvl8pPr>
            <a:lvl9pPr marL="2732624" indent="0">
              <a:buNone/>
              <a:defRPr sz="10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79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6132" y="19050524"/>
            <a:ext cx="11420160" cy="53887454"/>
          </a:xfrm>
        </p:spPr>
        <p:txBody>
          <a:bodyPr/>
          <a:lstStyle>
            <a:lvl1pPr>
              <a:defRPr sz="2087"/>
            </a:lvl1pPr>
            <a:lvl2pPr>
              <a:defRPr sz="1786"/>
            </a:lvl2pPr>
            <a:lvl3pPr>
              <a:defRPr sz="1502"/>
            </a:lvl3pPr>
            <a:lvl4pPr>
              <a:defRPr sz="1344"/>
            </a:lvl4pPr>
            <a:lvl5pPr>
              <a:defRPr sz="1344"/>
            </a:lvl5pPr>
            <a:lvl6pPr>
              <a:defRPr sz="1344"/>
            </a:lvl6pPr>
            <a:lvl7pPr>
              <a:defRPr sz="1344"/>
            </a:lvl7pPr>
            <a:lvl8pPr>
              <a:defRPr sz="1344"/>
            </a:lvl8pPr>
            <a:lvl9pPr>
              <a:defRPr sz="134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816283" y="19050524"/>
            <a:ext cx="11420161" cy="53887454"/>
          </a:xfrm>
        </p:spPr>
        <p:txBody>
          <a:bodyPr/>
          <a:lstStyle>
            <a:lvl1pPr>
              <a:defRPr sz="2087"/>
            </a:lvl1pPr>
            <a:lvl2pPr>
              <a:defRPr sz="1786"/>
            </a:lvl2pPr>
            <a:lvl3pPr>
              <a:defRPr sz="1502"/>
            </a:lvl3pPr>
            <a:lvl4pPr>
              <a:defRPr sz="1344"/>
            </a:lvl4pPr>
            <a:lvl5pPr>
              <a:defRPr sz="1344"/>
            </a:lvl5pPr>
            <a:lvl6pPr>
              <a:defRPr sz="1344"/>
            </a:lvl6pPr>
            <a:lvl7pPr>
              <a:defRPr sz="1344"/>
            </a:lvl7pPr>
            <a:lvl8pPr>
              <a:defRPr sz="1344"/>
            </a:lvl8pPr>
            <a:lvl9pPr>
              <a:defRPr sz="1344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75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9966" y="519016"/>
            <a:ext cx="6479382" cy="2160059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59970" y="2901081"/>
            <a:ext cx="3180947" cy="1209032"/>
          </a:xfrm>
        </p:spPr>
        <p:txBody>
          <a:bodyPr anchor="b"/>
          <a:lstStyle>
            <a:lvl1pPr marL="0" indent="0">
              <a:buNone/>
              <a:defRPr sz="1786" b="1"/>
            </a:lvl1pPr>
            <a:lvl2pPr marL="341578" indent="0">
              <a:buNone/>
              <a:defRPr sz="1502" b="1"/>
            </a:lvl2pPr>
            <a:lvl3pPr marL="683156" indent="0">
              <a:buNone/>
              <a:defRPr sz="1344" b="1"/>
            </a:lvl3pPr>
            <a:lvl4pPr marL="1024735" indent="0">
              <a:buNone/>
              <a:defRPr sz="1201" b="1"/>
            </a:lvl4pPr>
            <a:lvl5pPr marL="1366311" indent="0">
              <a:buNone/>
              <a:defRPr sz="1201" b="1"/>
            </a:lvl5pPr>
            <a:lvl6pPr marL="1707889" indent="0">
              <a:buNone/>
              <a:defRPr sz="1201" b="1"/>
            </a:lvl6pPr>
            <a:lvl7pPr marL="2049467" indent="0">
              <a:buNone/>
              <a:defRPr sz="1201" b="1"/>
            </a:lvl7pPr>
            <a:lvl8pPr marL="2391045" indent="0">
              <a:buNone/>
              <a:defRPr sz="1201" b="1"/>
            </a:lvl8pPr>
            <a:lvl9pPr marL="2732624" indent="0">
              <a:buNone/>
              <a:defRPr sz="1201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59970" y="4110111"/>
            <a:ext cx="3180947" cy="7467203"/>
          </a:xfrm>
        </p:spPr>
        <p:txBody>
          <a:bodyPr/>
          <a:lstStyle>
            <a:lvl1pPr>
              <a:defRPr sz="1786"/>
            </a:lvl1pPr>
            <a:lvl2pPr>
              <a:defRPr sz="1502"/>
            </a:lvl2pPr>
            <a:lvl3pPr>
              <a:defRPr sz="1344"/>
            </a:lvl3pPr>
            <a:lvl4pPr>
              <a:defRPr sz="1201"/>
            </a:lvl4pPr>
            <a:lvl5pPr>
              <a:defRPr sz="1201"/>
            </a:lvl5pPr>
            <a:lvl6pPr>
              <a:defRPr sz="1201"/>
            </a:lvl6pPr>
            <a:lvl7pPr>
              <a:defRPr sz="1201"/>
            </a:lvl7pPr>
            <a:lvl8pPr>
              <a:defRPr sz="1201"/>
            </a:lvl8pPr>
            <a:lvl9pPr>
              <a:defRPr sz="1201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657157" y="2901081"/>
            <a:ext cx="3182195" cy="1209032"/>
          </a:xfrm>
        </p:spPr>
        <p:txBody>
          <a:bodyPr anchor="b"/>
          <a:lstStyle>
            <a:lvl1pPr marL="0" indent="0">
              <a:buNone/>
              <a:defRPr sz="1786" b="1"/>
            </a:lvl1pPr>
            <a:lvl2pPr marL="341578" indent="0">
              <a:buNone/>
              <a:defRPr sz="1502" b="1"/>
            </a:lvl2pPr>
            <a:lvl3pPr marL="683156" indent="0">
              <a:buNone/>
              <a:defRPr sz="1344" b="1"/>
            </a:lvl3pPr>
            <a:lvl4pPr marL="1024735" indent="0">
              <a:buNone/>
              <a:defRPr sz="1201" b="1"/>
            </a:lvl4pPr>
            <a:lvl5pPr marL="1366311" indent="0">
              <a:buNone/>
              <a:defRPr sz="1201" b="1"/>
            </a:lvl5pPr>
            <a:lvl6pPr marL="1707889" indent="0">
              <a:buNone/>
              <a:defRPr sz="1201" b="1"/>
            </a:lvl6pPr>
            <a:lvl7pPr marL="2049467" indent="0">
              <a:buNone/>
              <a:defRPr sz="1201" b="1"/>
            </a:lvl7pPr>
            <a:lvl8pPr marL="2391045" indent="0">
              <a:buNone/>
              <a:defRPr sz="1201" b="1"/>
            </a:lvl8pPr>
            <a:lvl9pPr marL="2732624" indent="0">
              <a:buNone/>
              <a:defRPr sz="1201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657157" y="4110111"/>
            <a:ext cx="3182195" cy="7467203"/>
          </a:xfrm>
        </p:spPr>
        <p:txBody>
          <a:bodyPr/>
          <a:lstStyle>
            <a:lvl1pPr>
              <a:defRPr sz="1786"/>
            </a:lvl1pPr>
            <a:lvl2pPr>
              <a:defRPr sz="1502"/>
            </a:lvl2pPr>
            <a:lvl3pPr>
              <a:defRPr sz="1344"/>
            </a:lvl3pPr>
            <a:lvl4pPr>
              <a:defRPr sz="1201"/>
            </a:lvl4pPr>
            <a:lvl5pPr>
              <a:defRPr sz="1201"/>
            </a:lvl5pPr>
            <a:lvl6pPr>
              <a:defRPr sz="1201"/>
            </a:lvl6pPr>
            <a:lvl7pPr>
              <a:defRPr sz="1201"/>
            </a:lvl7pPr>
            <a:lvl8pPr>
              <a:defRPr sz="1201"/>
            </a:lvl8pPr>
            <a:lvl9pPr>
              <a:defRPr sz="1201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8616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72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6431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9966" y="516016"/>
            <a:ext cx="2368524" cy="2196059"/>
          </a:xfrm>
        </p:spPr>
        <p:txBody>
          <a:bodyPr anchor="b"/>
          <a:lstStyle>
            <a:lvl1pPr algn="l">
              <a:defRPr sz="1502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14737" y="516021"/>
            <a:ext cx="4024616" cy="11061301"/>
          </a:xfrm>
        </p:spPr>
        <p:txBody>
          <a:bodyPr/>
          <a:lstStyle>
            <a:lvl1pPr>
              <a:defRPr sz="2387"/>
            </a:lvl1pPr>
            <a:lvl2pPr>
              <a:defRPr sz="2087"/>
            </a:lvl2pPr>
            <a:lvl3pPr>
              <a:defRPr sz="1786"/>
            </a:lvl3pPr>
            <a:lvl4pPr>
              <a:defRPr sz="1502"/>
            </a:lvl4pPr>
            <a:lvl5pPr>
              <a:defRPr sz="1502"/>
            </a:lvl5pPr>
            <a:lvl6pPr>
              <a:defRPr sz="1502"/>
            </a:lvl6pPr>
            <a:lvl7pPr>
              <a:defRPr sz="1502"/>
            </a:lvl7pPr>
            <a:lvl8pPr>
              <a:defRPr sz="1502"/>
            </a:lvl8pPr>
            <a:lvl9pPr>
              <a:defRPr sz="1502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59966" y="2712078"/>
            <a:ext cx="2368524" cy="8865240"/>
          </a:xfrm>
        </p:spPr>
        <p:txBody>
          <a:bodyPr/>
          <a:lstStyle>
            <a:lvl1pPr marL="0" indent="0">
              <a:buNone/>
              <a:defRPr sz="1043"/>
            </a:lvl1pPr>
            <a:lvl2pPr marL="341578" indent="0">
              <a:buNone/>
              <a:defRPr sz="901"/>
            </a:lvl2pPr>
            <a:lvl3pPr marL="683156" indent="0">
              <a:buNone/>
              <a:defRPr sz="743"/>
            </a:lvl3pPr>
            <a:lvl4pPr marL="1024735" indent="0">
              <a:buNone/>
              <a:defRPr sz="679"/>
            </a:lvl4pPr>
            <a:lvl5pPr marL="1366311" indent="0">
              <a:buNone/>
              <a:defRPr sz="679"/>
            </a:lvl5pPr>
            <a:lvl6pPr marL="1707889" indent="0">
              <a:buNone/>
              <a:defRPr sz="679"/>
            </a:lvl6pPr>
            <a:lvl7pPr marL="2049467" indent="0">
              <a:buNone/>
              <a:defRPr sz="679"/>
            </a:lvl7pPr>
            <a:lvl8pPr marL="2391045" indent="0">
              <a:buNone/>
              <a:defRPr sz="679"/>
            </a:lvl8pPr>
            <a:lvl9pPr marL="2732624" indent="0">
              <a:buNone/>
              <a:defRPr sz="679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414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11116" y="9072250"/>
            <a:ext cx="4319588" cy="1071031"/>
          </a:xfrm>
        </p:spPr>
        <p:txBody>
          <a:bodyPr anchor="b"/>
          <a:lstStyle>
            <a:lvl1pPr algn="l">
              <a:defRPr sz="1502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411116" y="1158033"/>
            <a:ext cx="4319588" cy="7776210"/>
          </a:xfrm>
        </p:spPr>
        <p:txBody>
          <a:bodyPr/>
          <a:lstStyle>
            <a:lvl1pPr marL="0" indent="0">
              <a:buNone/>
              <a:defRPr sz="2387"/>
            </a:lvl1pPr>
            <a:lvl2pPr marL="341578" indent="0">
              <a:buNone/>
              <a:defRPr sz="2087"/>
            </a:lvl2pPr>
            <a:lvl3pPr marL="683156" indent="0">
              <a:buNone/>
              <a:defRPr sz="1786"/>
            </a:lvl3pPr>
            <a:lvl4pPr marL="1024735" indent="0">
              <a:buNone/>
              <a:defRPr sz="1502"/>
            </a:lvl4pPr>
            <a:lvl5pPr marL="1366311" indent="0">
              <a:buNone/>
              <a:defRPr sz="1502"/>
            </a:lvl5pPr>
            <a:lvl6pPr marL="1707889" indent="0">
              <a:buNone/>
              <a:defRPr sz="1502"/>
            </a:lvl6pPr>
            <a:lvl7pPr marL="2049467" indent="0">
              <a:buNone/>
              <a:defRPr sz="1502"/>
            </a:lvl7pPr>
            <a:lvl8pPr marL="2391045" indent="0">
              <a:buNone/>
              <a:defRPr sz="1502"/>
            </a:lvl8pPr>
            <a:lvl9pPr marL="2732624" indent="0">
              <a:buNone/>
              <a:defRPr sz="1502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11116" y="10143281"/>
            <a:ext cx="4319588" cy="1521039"/>
          </a:xfrm>
        </p:spPr>
        <p:txBody>
          <a:bodyPr/>
          <a:lstStyle>
            <a:lvl1pPr marL="0" indent="0">
              <a:buNone/>
              <a:defRPr sz="1043"/>
            </a:lvl1pPr>
            <a:lvl2pPr marL="341578" indent="0">
              <a:buNone/>
              <a:defRPr sz="901"/>
            </a:lvl2pPr>
            <a:lvl3pPr marL="683156" indent="0">
              <a:buNone/>
              <a:defRPr sz="743"/>
            </a:lvl3pPr>
            <a:lvl4pPr marL="1024735" indent="0">
              <a:buNone/>
              <a:defRPr sz="679"/>
            </a:lvl4pPr>
            <a:lvl5pPr marL="1366311" indent="0">
              <a:buNone/>
              <a:defRPr sz="679"/>
            </a:lvl5pPr>
            <a:lvl6pPr marL="1707889" indent="0">
              <a:buNone/>
              <a:defRPr sz="679"/>
            </a:lvl6pPr>
            <a:lvl7pPr marL="2049467" indent="0">
              <a:buNone/>
              <a:defRPr sz="679"/>
            </a:lvl7pPr>
            <a:lvl8pPr marL="2391045" indent="0">
              <a:buNone/>
              <a:defRPr sz="679"/>
            </a:lvl8pPr>
            <a:lvl9pPr marL="2732624" indent="0">
              <a:buNone/>
              <a:defRPr sz="679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473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59966" y="519016"/>
            <a:ext cx="6479382" cy="2160059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59966" y="3024089"/>
            <a:ext cx="6479382" cy="8553231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59971" y="12012331"/>
            <a:ext cx="1679839" cy="69001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9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BAC99-9765-49D8-83E4-DFFF6E76C9BB}" type="datetimeFigureOut">
              <a:rPr lang="pt-BR" smtClean="0"/>
              <a:t>13/08/2025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459768" y="12012331"/>
            <a:ext cx="2279783" cy="69001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9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5159513" y="12012331"/>
            <a:ext cx="1679839" cy="69001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9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CD6DD-5D71-4FAB-8664-842F2D6F33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28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3156" rtl="0" eaLnBrk="1" latinLnBrk="0" hangingPunct="1">
        <a:spcBef>
          <a:spcPct val="0"/>
        </a:spcBef>
        <a:buNone/>
        <a:defRPr sz="3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6183" indent="-256183" algn="l" defTabSz="683156" rtl="0" eaLnBrk="1" latinLnBrk="0" hangingPunct="1">
        <a:spcBef>
          <a:spcPct val="20000"/>
        </a:spcBef>
        <a:buFont typeface="Arial" pitchFamily="34" charset="0"/>
        <a:buChar char="•"/>
        <a:defRPr sz="2387" kern="1200">
          <a:solidFill>
            <a:schemeClr val="tx1"/>
          </a:solidFill>
          <a:latin typeface="+mn-lt"/>
          <a:ea typeface="+mn-ea"/>
          <a:cs typeface="+mn-cs"/>
        </a:defRPr>
      </a:lvl1pPr>
      <a:lvl2pPr marL="555065" indent="-213487" algn="l" defTabSz="683156" rtl="0" eaLnBrk="1" latinLnBrk="0" hangingPunct="1">
        <a:spcBef>
          <a:spcPct val="20000"/>
        </a:spcBef>
        <a:buFont typeface="Arial" pitchFamily="34" charset="0"/>
        <a:buChar char="–"/>
        <a:defRPr sz="2087" kern="1200">
          <a:solidFill>
            <a:schemeClr val="tx1"/>
          </a:solidFill>
          <a:latin typeface="+mn-lt"/>
          <a:ea typeface="+mn-ea"/>
          <a:cs typeface="+mn-cs"/>
        </a:defRPr>
      </a:lvl2pPr>
      <a:lvl3pPr marL="853945" indent="-170789" algn="l" defTabSz="683156" rtl="0" eaLnBrk="1" latinLnBrk="0" hangingPunct="1">
        <a:spcBef>
          <a:spcPct val="20000"/>
        </a:spcBef>
        <a:buFont typeface="Arial" pitchFamily="34" charset="0"/>
        <a:buChar char="•"/>
        <a:defRPr sz="1786" kern="1200">
          <a:solidFill>
            <a:schemeClr val="tx1"/>
          </a:solidFill>
          <a:latin typeface="+mn-lt"/>
          <a:ea typeface="+mn-ea"/>
          <a:cs typeface="+mn-cs"/>
        </a:defRPr>
      </a:lvl3pPr>
      <a:lvl4pPr marL="1195522" indent="-170789" algn="l" defTabSz="683156" rtl="0" eaLnBrk="1" latinLnBrk="0" hangingPunct="1">
        <a:spcBef>
          <a:spcPct val="20000"/>
        </a:spcBef>
        <a:buFont typeface="Arial" pitchFamily="34" charset="0"/>
        <a:buChar char="–"/>
        <a:defRPr sz="1502" kern="1200">
          <a:solidFill>
            <a:schemeClr val="tx1"/>
          </a:solidFill>
          <a:latin typeface="+mn-lt"/>
          <a:ea typeface="+mn-ea"/>
          <a:cs typeface="+mn-cs"/>
        </a:defRPr>
      </a:lvl4pPr>
      <a:lvl5pPr marL="1537100" indent="-170789" algn="l" defTabSz="683156" rtl="0" eaLnBrk="1" latinLnBrk="0" hangingPunct="1">
        <a:spcBef>
          <a:spcPct val="20000"/>
        </a:spcBef>
        <a:buFont typeface="Arial" pitchFamily="34" charset="0"/>
        <a:buChar char="»"/>
        <a:defRPr sz="1502" kern="1200">
          <a:solidFill>
            <a:schemeClr val="tx1"/>
          </a:solidFill>
          <a:latin typeface="+mn-lt"/>
          <a:ea typeface="+mn-ea"/>
          <a:cs typeface="+mn-cs"/>
        </a:defRPr>
      </a:lvl5pPr>
      <a:lvl6pPr marL="1878679" indent="-170789" algn="l" defTabSz="683156" rtl="0" eaLnBrk="1" latinLnBrk="0" hangingPunct="1">
        <a:spcBef>
          <a:spcPct val="20000"/>
        </a:spcBef>
        <a:buFont typeface="Arial" pitchFamily="34" charset="0"/>
        <a:buChar char="•"/>
        <a:defRPr sz="1502" kern="1200">
          <a:solidFill>
            <a:schemeClr val="tx1"/>
          </a:solidFill>
          <a:latin typeface="+mn-lt"/>
          <a:ea typeface="+mn-ea"/>
          <a:cs typeface="+mn-cs"/>
        </a:defRPr>
      </a:lvl6pPr>
      <a:lvl7pPr marL="2220257" indent="-170789" algn="l" defTabSz="683156" rtl="0" eaLnBrk="1" latinLnBrk="0" hangingPunct="1">
        <a:spcBef>
          <a:spcPct val="20000"/>
        </a:spcBef>
        <a:buFont typeface="Arial" pitchFamily="34" charset="0"/>
        <a:buChar char="•"/>
        <a:defRPr sz="1502" kern="1200">
          <a:solidFill>
            <a:schemeClr val="tx1"/>
          </a:solidFill>
          <a:latin typeface="+mn-lt"/>
          <a:ea typeface="+mn-ea"/>
          <a:cs typeface="+mn-cs"/>
        </a:defRPr>
      </a:lvl7pPr>
      <a:lvl8pPr marL="2561834" indent="-170789" algn="l" defTabSz="683156" rtl="0" eaLnBrk="1" latinLnBrk="0" hangingPunct="1">
        <a:spcBef>
          <a:spcPct val="20000"/>
        </a:spcBef>
        <a:buFont typeface="Arial" pitchFamily="34" charset="0"/>
        <a:buChar char="•"/>
        <a:defRPr sz="1502" kern="1200">
          <a:solidFill>
            <a:schemeClr val="tx1"/>
          </a:solidFill>
          <a:latin typeface="+mn-lt"/>
          <a:ea typeface="+mn-ea"/>
          <a:cs typeface="+mn-cs"/>
        </a:defRPr>
      </a:lvl8pPr>
      <a:lvl9pPr marL="2903412" indent="-170789" algn="l" defTabSz="683156" rtl="0" eaLnBrk="1" latinLnBrk="0" hangingPunct="1">
        <a:spcBef>
          <a:spcPct val="20000"/>
        </a:spcBef>
        <a:buFont typeface="Arial" pitchFamily="34" charset="0"/>
        <a:buChar char="•"/>
        <a:defRPr sz="15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3156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1pPr>
      <a:lvl2pPr marL="341578" algn="l" defTabSz="683156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2pPr>
      <a:lvl3pPr marL="683156" algn="l" defTabSz="683156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3pPr>
      <a:lvl4pPr marL="1024735" algn="l" defTabSz="683156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4pPr>
      <a:lvl5pPr marL="1366311" algn="l" defTabSz="683156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5pPr>
      <a:lvl6pPr marL="1707889" algn="l" defTabSz="683156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6pPr>
      <a:lvl7pPr marL="2049467" algn="l" defTabSz="683156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7pPr>
      <a:lvl8pPr marL="2391045" algn="l" defTabSz="683156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8pPr>
      <a:lvl9pPr marL="2732624" algn="l" defTabSz="683156" rtl="0" eaLnBrk="1" latinLnBrk="0" hangingPunct="1">
        <a:defRPr sz="13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0" name="Espaço Reservado para Conteúdo 2099">
            <a:extLst>
              <a:ext uri="{FF2B5EF4-FFF2-40B4-BE49-F238E27FC236}">
                <a16:creationId xmlns:a16="http://schemas.microsoft.com/office/drawing/2014/main" id="{C0546911-3960-480F-A172-55FA939EA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471" y="3645479"/>
            <a:ext cx="5022375" cy="7390204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2104" name="CaixaDeTexto 2103">
            <a:extLst>
              <a:ext uri="{FF2B5EF4-FFF2-40B4-BE49-F238E27FC236}">
                <a16:creationId xmlns:a16="http://schemas.microsoft.com/office/drawing/2014/main" id="{68BF4E2D-2902-4509-BFD0-D44FD4F3085A}"/>
              </a:ext>
            </a:extLst>
          </p:cNvPr>
          <p:cNvSpPr txBox="1"/>
          <p:nvPr/>
        </p:nvSpPr>
        <p:spPr>
          <a:xfrm>
            <a:off x="417016" y="2693055"/>
            <a:ext cx="2367695" cy="307777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pt-BR" sz="1400" b="1" dirty="0"/>
              <a:t>Introdução</a:t>
            </a:r>
          </a:p>
        </p:txBody>
      </p:sp>
      <p:sp>
        <p:nvSpPr>
          <p:cNvPr id="2105" name="CaixaDeTexto 2104">
            <a:extLst>
              <a:ext uri="{FF2B5EF4-FFF2-40B4-BE49-F238E27FC236}">
                <a16:creationId xmlns:a16="http://schemas.microsoft.com/office/drawing/2014/main" id="{761AFF52-AABC-4661-B730-1A701ADB196D}"/>
              </a:ext>
            </a:extLst>
          </p:cNvPr>
          <p:cNvSpPr txBox="1"/>
          <p:nvPr/>
        </p:nvSpPr>
        <p:spPr>
          <a:xfrm>
            <a:off x="417016" y="3070862"/>
            <a:ext cx="2394713" cy="984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Lalalaalalalalalalalalalalalalalalalalalalalalalalallaalalalalalalallaalallaalallalalallalalalalalallalalalalalalalalalalalalalalalalalalalalalalalalal</a:t>
            </a:r>
          </a:p>
          <a:p>
            <a:endParaRPr lang="pt-BR" sz="997" dirty="0"/>
          </a:p>
        </p:txBody>
      </p:sp>
      <p:sp>
        <p:nvSpPr>
          <p:cNvPr id="2106" name="CaixaDeTexto 2105">
            <a:extLst>
              <a:ext uri="{FF2B5EF4-FFF2-40B4-BE49-F238E27FC236}">
                <a16:creationId xmlns:a16="http://schemas.microsoft.com/office/drawing/2014/main" id="{1112C516-B45B-4F13-ACFF-3A57DE9004A9}"/>
              </a:ext>
            </a:extLst>
          </p:cNvPr>
          <p:cNvSpPr txBox="1"/>
          <p:nvPr/>
        </p:nvSpPr>
        <p:spPr>
          <a:xfrm>
            <a:off x="364746" y="5171884"/>
            <a:ext cx="2368864" cy="307777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pt-BR" sz="1400" b="1" dirty="0"/>
              <a:t>Objetivos</a:t>
            </a:r>
          </a:p>
        </p:txBody>
      </p:sp>
      <p:sp>
        <p:nvSpPr>
          <p:cNvPr id="2108" name="CaixaDeTexto 2107">
            <a:extLst>
              <a:ext uri="{FF2B5EF4-FFF2-40B4-BE49-F238E27FC236}">
                <a16:creationId xmlns:a16="http://schemas.microsoft.com/office/drawing/2014/main" id="{01B8CBEF-1B51-4166-A61B-F8A84AC2D043}"/>
              </a:ext>
            </a:extLst>
          </p:cNvPr>
          <p:cNvSpPr txBox="1"/>
          <p:nvPr/>
        </p:nvSpPr>
        <p:spPr>
          <a:xfrm>
            <a:off x="364746" y="1553540"/>
            <a:ext cx="5539165" cy="10156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pt-BR" sz="1200" b="1" dirty="0"/>
              <a:t>Título</a:t>
            </a:r>
            <a:r>
              <a:rPr lang="pt-BR" sz="1200" dirty="0"/>
              <a:t>: LALALALALALALALALALALALALALLAAL</a:t>
            </a:r>
          </a:p>
          <a:p>
            <a:r>
              <a:rPr lang="pt-BR" sz="1200" b="1" dirty="0"/>
              <a:t>Autores: </a:t>
            </a:r>
            <a:r>
              <a:rPr lang="pt-BR" sz="1200" dirty="0"/>
              <a:t>Lalalalalalalalalaalalalalalalallalalalaallalalalalalalallalalalalalalalalalalalalalalalalalalallal</a:t>
            </a:r>
          </a:p>
          <a:p>
            <a:r>
              <a:rPr lang="pt-BR" sz="1200" dirty="0"/>
              <a:t>lalalaallalalalalalalalalllllllaallalalalalalalalalalalalalalalalalalalalalalalalalalalalalalalalalalalalallalall</a:t>
            </a:r>
          </a:p>
        </p:txBody>
      </p:sp>
      <p:sp>
        <p:nvSpPr>
          <p:cNvPr id="2109" name="CaixaDeTexto 2108">
            <a:extLst>
              <a:ext uri="{FF2B5EF4-FFF2-40B4-BE49-F238E27FC236}">
                <a16:creationId xmlns:a16="http://schemas.microsoft.com/office/drawing/2014/main" id="{3130A377-DFF3-4874-99E3-690926278CF0}"/>
              </a:ext>
            </a:extLst>
          </p:cNvPr>
          <p:cNvSpPr txBox="1"/>
          <p:nvPr/>
        </p:nvSpPr>
        <p:spPr>
          <a:xfrm>
            <a:off x="6167386" y="1577497"/>
            <a:ext cx="860979" cy="36804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0">
            <a:spAutoFit/>
          </a:bodyPr>
          <a:lstStyle/>
          <a:p>
            <a:r>
              <a:rPr lang="pt-BR" sz="896" dirty="0"/>
              <a:t>Código Trabalho</a:t>
            </a:r>
          </a:p>
        </p:txBody>
      </p:sp>
      <p:sp>
        <p:nvSpPr>
          <p:cNvPr id="2110" name="CaixaDeTexto 2109">
            <a:extLst>
              <a:ext uri="{FF2B5EF4-FFF2-40B4-BE49-F238E27FC236}">
                <a16:creationId xmlns:a16="http://schemas.microsoft.com/office/drawing/2014/main" id="{1209581B-B3B5-417C-B5F0-506AB47E02B3}"/>
              </a:ext>
            </a:extLst>
          </p:cNvPr>
          <p:cNvSpPr txBox="1"/>
          <p:nvPr/>
        </p:nvSpPr>
        <p:spPr>
          <a:xfrm>
            <a:off x="444033" y="5802243"/>
            <a:ext cx="2367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Lalalaalalalalalalalalalalalalalalalalalalalalalalallaalalalalalalallaalallaalallalalallalalalalalallalalalalalalalalalalalalalalalalalalalalalalalalal</a:t>
            </a:r>
          </a:p>
        </p:txBody>
      </p:sp>
      <p:sp>
        <p:nvSpPr>
          <p:cNvPr id="2111" name="CaixaDeTexto 2110">
            <a:extLst>
              <a:ext uri="{FF2B5EF4-FFF2-40B4-BE49-F238E27FC236}">
                <a16:creationId xmlns:a16="http://schemas.microsoft.com/office/drawing/2014/main" id="{C588132C-32F6-4E34-A66B-948D9BD68DCE}"/>
              </a:ext>
            </a:extLst>
          </p:cNvPr>
          <p:cNvSpPr txBox="1"/>
          <p:nvPr/>
        </p:nvSpPr>
        <p:spPr>
          <a:xfrm rot="10800000" flipV="1">
            <a:off x="444033" y="6870080"/>
            <a:ext cx="2367705" cy="307777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pt-BR" sz="1400" b="1" dirty="0"/>
              <a:t>Metodologia</a:t>
            </a:r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0917344C-A827-487E-B5CA-9B2BF1C3842C}"/>
              </a:ext>
            </a:extLst>
          </p:cNvPr>
          <p:cNvSpPr txBox="1"/>
          <p:nvPr/>
        </p:nvSpPr>
        <p:spPr>
          <a:xfrm rot="10800000" flipV="1">
            <a:off x="444032" y="7312495"/>
            <a:ext cx="24742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Lalalaalalalalalalalalalalalalalalalalalalalalalalallaalalalalalalallaalallaalallalalallalalalalalallalalalalalalalalalalalalalalalalalalalalalalalalal</a:t>
            </a:r>
          </a:p>
        </p:txBody>
      </p: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E362E381-2102-4A07-AEAC-AAC2BC5EE0B7}"/>
              </a:ext>
            </a:extLst>
          </p:cNvPr>
          <p:cNvSpPr txBox="1"/>
          <p:nvPr/>
        </p:nvSpPr>
        <p:spPr>
          <a:xfrm rot="10800000" flipV="1">
            <a:off x="444033" y="8584387"/>
            <a:ext cx="2351277" cy="307777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pt-BR" sz="1400" b="1" dirty="0"/>
              <a:t>Gráfico/ Figuras/ Fotos</a:t>
            </a:r>
          </a:p>
        </p:txBody>
      </p:sp>
      <p:pic>
        <p:nvPicPr>
          <p:cNvPr id="68" name="Imagem 67">
            <a:extLst>
              <a:ext uri="{FF2B5EF4-FFF2-40B4-BE49-F238E27FC236}">
                <a16:creationId xmlns:a16="http://schemas.microsoft.com/office/drawing/2014/main" id="{0497819C-E298-497D-B5FB-8D833F31E8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872" y="9186961"/>
            <a:ext cx="2086738" cy="1753410"/>
          </a:xfrm>
          <a:prstGeom prst="rect">
            <a:avLst/>
          </a:prstGeom>
        </p:spPr>
      </p:pic>
      <p:sp>
        <p:nvSpPr>
          <p:cNvPr id="71" name="CaixaDeTexto 70">
            <a:extLst>
              <a:ext uri="{FF2B5EF4-FFF2-40B4-BE49-F238E27FC236}">
                <a16:creationId xmlns:a16="http://schemas.microsoft.com/office/drawing/2014/main" id="{C264F501-1984-487D-B493-EE0ABD54F2C2}"/>
              </a:ext>
            </a:extLst>
          </p:cNvPr>
          <p:cNvSpPr txBox="1"/>
          <p:nvPr/>
        </p:nvSpPr>
        <p:spPr>
          <a:xfrm>
            <a:off x="3738250" y="2679712"/>
            <a:ext cx="3044047" cy="523220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pt-BR" sz="1400" b="1" dirty="0"/>
              <a:t>Resultados/ Conclusões/ Considerações Finais</a:t>
            </a:r>
          </a:p>
        </p:txBody>
      </p: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35521F00-F98D-42B1-B2DD-B9B08491BC4B}"/>
              </a:ext>
            </a:extLst>
          </p:cNvPr>
          <p:cNvSpPr txBox="1"/>
          <p:nvPr/>
        </p:nvSpPr>
        <p:spPr>
          <a:xfrm>
            <a:off x="3799694" y="3313441"/>
            <a:ext cx="27981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Lalalaalalalalalalalalalalalalalalalalalalalalalalallaalalalalalalallaalallaalallalalallalalalalalallalalalalalalalalalalalalalalalalalalalalalalalalallalalalalalalalalalalalalalalalalalalalalalalalalalalalalalalalalalallalalalalalalalalalalalala.</a:t>
            </a:r>
          </a:p>
        </p:txBody>
      </p:sp>
      <p:sp>
        <p:nvSpPr>
          <p:cNvPr id="74" name="CaixaDeTexto 73">
            <a:extLst>
              <a:ext uri="{FF2B5EF4-FFF2-40B4-BE49-F238E27FC236}">
                <a16:creationId xmlns:a16="http://schemas.microsoft.com/office/drawing/2014/main" id="{75C7B1A5-685E-40BB-95A0-66768955464C}"/>
              </a:ext>
            </a:extLst>
          </p:cNvPr>
          <p:cNvSpPr txBox="1"/>
          <p:nvPr/>
        </p:nvSpPr>
        <p:spPr>
          <a:xfrm>
            <a:off x="3799694" y="5171884"/>
            <a:ext cx="2798181" cy="307777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r>
              <a:rPr lang="pt-BR" sz="1400" b="1" dirty="0"/>
              <a:t>Referências</a:t>
            </a:r>
          </a:p>
        </p:txBody>
      </p: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BBFE777-5690-451F-9E4A-CC5B30F8C7FC}"/>
              </a:ext>
            </a:extLst>
          </p:cNvPr>
          <p:cNvSpPr txBox="1"/>
          <p:nvPr/>
        </p:nvSpPr>
        <p:spPr>
          <a:xfrm>
            <a:off x="3671408" y="5989686"/>
            <a:ext cx="2798180" cy="1291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Lalalaalalalalalalalalalalalalalalalalalalalalalalallaalalalalalalallaalallaalallalalallalalalalalallalalalalalalalalalalalalalalalalalalalalalalalalal</a:t>
            </a:r>
          </a:p>
          <a:p>
            <a:endParaRPr lang="pt-BR" sz="997" dirty="0"/>
          </a:p>
          <a:p>
            <a:endParaRPr lang="pt-BR" sz="997" dirty="0"/>
          </a:p>
          <a:p>
            <a:endParaRPr lang="pt-BR" sz="997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9D81B94-690D-1962-B194-B4442525B6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35" y="50313"/>
            <a:ext cx="6821330" cy="135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233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30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Home</cp:lastModifiedBy>
  <cp:revision>66</cp:revision>
  <dcterms:created xsi:type="dcterms:W3CDTF">2022-07-15T12:02:31Z</dcterms:created>
  <dcterms:modified xsi:type="dcterms:W3CDTF">2025-08-13T15:03:57Z</dcterms:modified>
</cp:coreProperties>
</file>